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F2A81-E68E-457A-81C1-66AD0E1DC3F3}" type="datetimeFigureOut">
              <a:rPr lang="en-US"/>
              <a:t>6/21/2016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FACFD-E43F-41AE-963D-1E462A437B4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77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FACFD-E43F-41AE-963D-1E462A437B42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98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FACFD-E43F-41AE-963D-1E462A437B42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23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FACFD-E43F-41AE-963D-1E462A437B42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92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FACFD-E43F-41AE-963D-1E462A437B42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1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FACFD-E43F-41AE-963D-1E462A437B42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06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FACFD-E43F-41AE-963D-1E462A437B42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84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FACFD-E43F-41AE-963D-1E462A437B42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09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FACFD-E43F-41AE-963D-1E462A437B42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62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FACFD-E43F-41AE-963D-1E462A437B42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51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FACFD-E43F-41AE-963D-1E462A437B42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21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10" Type="http://schemas.openxmlformats.org/officeDocument/2006/relationships/image" Target="../media/image26.jpeg"/><Relationship Id="rId4" Type="http://schemas.openxmlformats.org/officeDocument/2006/relationships/image" Target="../media/image20.jpeg"/><Relationship Id="rId9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Contour Maps and Graphs </a:t>
            </a:r>
          </a:p>
          <a:p>
            <a:r>
              <a:rPr lang="en-US"/>
              <a:t>of Functions of Two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lo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322" y="592234"/>
            <a:ext cx="2743200" cy="2164080"/>
          </a:xfrm>
          <a:prstGeom prst="rect">
            <a:avLst/>
          </a:prstGeom>
        </p:spPr>
      </p:pic>
      <p:pic>
        <p:nvPicPr>
          <p:cNvPr id="3" name="Picture 2" descr="plot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8544" y="3395423"/>
            <a:ext cx="2743200" cy="2164080"/>
          </a:xfrm>
          <a:prstGeom prst="rect">
            <a:avLst/>
          </a:prstGeom>
        </p:spPr>
      </p:pic>
      <p:pic>
        <p:nvPicPr>
          <p:cNvPr id="4" name="Picture 3" descr="plotc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322" y="3395423"/>
            <a:ext cx="2743200" cy="1996440"/>
          </a:xfrm>
          <a:prstGeom prst="rect">
            <a:avLst/>
          </a:prstGeom>
        </p:spPr>
      </p:pic>
      <p:pic>
        <p:nvPicPr>
          <p:cNvPr id="5" name="Picture 4" descr="plotd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18544" y="576002"/>
            <a:ext cx="2743200" cy="2179320"/>
          </a:xfrm>
          <a:prstGeom prst="rect">
            <a:avLst/>
          </a:prstGeom>
        </p:spPr>
      </p:pic>
      <p:pic>
        <p:nvPicPr>
          <p:cNvPr id="6" name="Content Placeholder 7" descr="contoura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5599" y="569349"/>
            <a:ext cx="2255273" cy="2192627"/>
          </a:xfrm>
          <a:prstGeom prst="rect">
            <a:avLst/>
          </a:prstGeom>
        </p:spPr>
      </p:pic>
      <p:pic>
        <p:nvPicPr>
          <p:cNvPr id="7" name="Content Placeholder 8" descr="contourb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36722" y="3506350"/>
            <a:ext cx="2224150" cy="2162368"/>
          </a:xfrm>
          <a:prstGeom prst="rect">
            <a:avLst/>
          </a:prstGeom>
        </p:spPr>
      </p:pic>
      <p:pic>
        <p:nvPicPr>
          <p:cNvPr id="8" name="Picture 7" descr="contourc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89989" y="596464"/>
            <a:ext cx="2217385" cy="2155621"/>
          </a:xfrm>
          <a:prstGeom prst="rect">
            <a:avLst/>
          </a:prstGeom>
        </p:spPr>
      </p:pic>
      <p:pic>
        <p:nvPicPr>
          <p:cNvPr id="9" name="Picture 8" descr="contourd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489989" y="3498734"/>
            <a:ext cx="2239398" cy="21775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727092" y="2761976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478529" y="2752085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757726" y="5676333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478529" y="5676333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07524" y="276197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32613" y="270604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(II)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93922" y="555950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(III)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7728" y="5559503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(IV)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295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contoura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20943" y="194594"/>
            <a:ext cx="3190602" cy="3101975"/>
          </a:xfrm>
        </p:spPr>
      </p:pic>
      <p:pic>
        <p:nvPicPr>
          <p:cNvPr id="9" name="Content Placeholder 8" descr="contourb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120943" y="3463218"/>
            <a:ext cx="3190602" cy="3101975"/>
          </a:xfrm>
        </p:spPr>
      </p:pic>
      <p:pic>
        <p:nvPicPr>
          <p:cNvPr id="10" name="Picture 9" descr="contourc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34887" y="252103"/>
            <a:ext cx="3072488" cy="2986905"/>
          </a:xfrm>
          <a:prstGeom prst="rect">
            <a:avLst/>
          </a:prstGeom>
        </p:spPr>
      </p:pic>
      <p:pic>
        <p:nvPicPr>
          <p:cNvPr id="11" name="Picture 10" descr="contourd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34887" y="3506350"/>
            <a:ext cx="3094500" cy="300910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997415" y="2703443"/>
                <a:ext cx="3629025" cy="1200329"/>
              </a:xfrm>
              <a:prstGeom prst="rect">
                <a:avLst/>
              </a:prstGeom>
            </p:spPr>
            <p:txBody>
              <a:bodyPr rtlCol="0">
                <a:spAutoFit/>
              </a:bodyPr>
              <a:lstStyle/>
              <a:p>
                <a:r>
                  <a:rPr lang="en-US" dirty="0" smtClean="0"/>
                  <a:t>(a)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)=</m:t>
                    </m:r>
                    <m:r>
                      <m:rPr>
                        <m:sty m:val="p"/>
                      </m:rPr>
                      <a:rPr lang="en-US" i="1" dirty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(b)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𝑥𝑦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(c)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/>
              </a:p>
              <a:p>
                <a:r>
                  <a:rPr lang="en-US" dirty="0"/>
                  <a:t>(d)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)=</m:t>
                    </m:r>
                    <m:r>
                      <m:rPr>
                        <m:sty m:val="p"/>
                      </m:rPr>
                      <a:rPr lang="en-US" i="1" dirty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sty m:val="p"/>
                      </m:rPr>
                      <a:rPr lang="en-US" i="1" dirty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7415" y="2703443"/>
                <a:ext cx="3629025" cy="1200329"/>
              </a:xfrm>
              <a:prstGeom prst="rect">
                <a:avLst/>
              </a:prstGeom>
              <a:blipFill rotWithShape="0">
                <a:blip r:embed="rId7"/>
                <a:stretch>
                  <a:fillRect l="-1513" t="-2538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343490" y="1413288"/>
            <a:ext cx="27432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dirty="0"/>
              <a:t>(1)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51339" y="4829067"/>
            <a:ext cx="27432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dirty="0"/>
              <a:t>(2)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01030" y="1413288"/>
            <a:ext cx="27432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dirty="0"/>
              <a:t>(3)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01030" y="4829067"/>
            <a:ext cx="27432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dirty="0"/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420332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Example 1: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cap="none" dirty="0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cap="none" dirty="0" err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cap="none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cap="none" dirty="0" err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) = </m:t>
                    </m:r>
                    <m:sSup>
                      <m:sSupPr>
                        <m:ctrlPr>
                          <a:rPr lang="en-US" i="1" cap="none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cap="none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cap="none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US" i="1" cap="none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cap="none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 cap="none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 descr="plot1.jpeg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2122488" y="2638425"/>
            <a:ext cx="3494872" cy="3398027"/>
          </a:xfrm>
        </p:spPr>
      </p:pic>
      <p:pic>
        <p:nvPicPr>
          <p:cNvPr id="6" name="Content Placeholder 5" descr="contour1.jpg"/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6115050" y="2667863"/>
            <a:ext cx="4308232" cy="3364637"/>
          </a:xfrm>
        </p:spPr>
      </p:pic>
    </p:spTree>
    <p:extLst>
      <p:ext uri="{BB962C8B-B14F-4D97-AF65-F5344CB8AC3E}">
        <p14:creationId xmlns:p14="http://schemas.microsoft.com/office/powerpoint/2010/main" val="3552075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Example 2: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cap="none" dirty="0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cap="none" dirty="0" err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cap="none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cap="none" dirty="0" err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 descr="contour2.jpeg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2148717" y="2638425"/>
            <a:ext cx="3136828" cy="3101975"/>
          </a:xfrm>
        </p:spPr>
      </p:pic>
      <p:pic>
        <p:nvPicPr>
          <p:cNvPr id="6" name="Content Placeholder 5" descr="plot2.jpg"/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6759575" y="2755900"/>
            <a:ext cx="3429000" cy="2867025"/>
          </a:xfrm>
        </p:spPr>
      </p:pic>
    </p:spTree>
    <p:extLst>
      <p:ext uri="{BB962C8B-B14F-4D97-AF65-F5344CB8AC3E}">
        <p14:creationId xmlns:p14="http://schemas.microsoft.com/office/powerpoint/2010/main" val="861456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Example 3: </a:t>
                </a:r>
                <a14:m>
                  <m:oMath xmlns:m="http://schemas.openxmlformats.org/officeDocument/2006/math"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cap="none" dirty="0" err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cap="none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cap="none" dirty="0" err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m:rPr>
                        <m:sty m:val="p"/>
                      </m:rPr>
                      <a:rPr lang="en-US" i="1" cap="none" dirty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⁡</m:t>
                    </m:r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cap="none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 descr="contour3.jpg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2121830" y="2638425"/>
            <a:ext cx="3190602" cy="3101975"/>
          </a:xfrm>
        </p:spPr>
      </p:pic>
      <p:pic>
        <p:nvPicPr>
          <p:cNvPr id="7" name="Content Placeholder 6" descr="plot3.jpg"/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6759575" y="2836862"/>
            <a:ext cx="3429000" cy="2705100"/>
          </a:xfrm>
        </p:spPr>
      </p:pic>
    </p:spTree>
    <p:extLst>
      <p:ext uri="{BB962C8B-B14F-4D97-AF65-F5344CB8AC3E}">
        <p14:creationId xmlns:p14="http://schemas.microsoft.com/office/powerpoint/2010/main" val="3546291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Example 4: </a:t>
                </a:r>
                <a14:m>
                  <m:oMath xmlns:m="http://schemas.openxmlformats.org/officeDocument/2006/math"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cap="none" dirty="0" err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cap="none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cap="none" dirty="0" err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)=</m:t>
                    </m:r>
                    <m:rad>
                      <m:radPr>
                        <m:degHide m:val="on"/>
                        <m:ctrlPr>
                          <a:rPr lang="en-US" i="1" cap="none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cap="none" dirty="0" smtClean="0">
                            <a:latin typeface="Cambria Math" panose="02040503050406030204" pitchFamily="18" charset="0"/>
                          </a:rPr>
                          <m:t>4−</m:t>
                        </m:r>
                        <m:sSup>
                          <m:sSupPr>
                            <m:ctrlPr>
                              <a:rPr lang="en-US" b="0" i="1" cap="none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cap="none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cap="none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cap="none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cap="none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cap="none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cap="none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cap="none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 descr="contour4.jpg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2148717" y="2638425"/>
            <a:ext cx="3136828" cy="3101975"/>
          </a:xfrm>
        </p:spPr>
      </p:pic>
      <p:pic>
        <p:nvPicPr>
          <p:cNvPr id="6" name="Content Placeholder 5" descr="plot4.jpg"/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6759575" y="2836862"/>
            <a:ext cx="3429000" cy="2705100"/>
          </a:xfrm>
        </p:spPr>
      </p:pic>
    </p:spTree>
    <p:extLst>
      <p:ext uri="{BB962C8B-B14F-4D97-AF65-F5344CB8AC3E}">
        <p14:creationId xmlns:p14="http://schemas.microsoft.com/office/powerpoint/2010/main" val="36679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Example 5: </a:t>
                </a:r>
                <a14:m>
                  <m:oMath xmlns:m="http://schemas.openxmlformats.org/officeDocument/2006/math"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cap="none" dirty="0" err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cap="none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cap="none" dirty="0" err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)=1−</m:t>
                    </m:r>
                    <m:sSup>
                      <m:sSupPr>
                        <m:ctrlPr>
                          <a:rPr lang="en-US" i="1" cap="none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cap="none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cap="none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US" i="1" cap="none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cap="none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 cap="none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cap="none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 descr="contour5.jpg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2148717" y="2638425"/>
            <a:ext cx="3136828" cy="3101975"/>
          </a:xfrm>
        </p:spPr>
      </p:pic>
      <p:pic>
        <p:nvPicPr>
          <p:cNvPr id="6" name="Content Placeholder 5" descr="plot5.jpg"/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6759575" y="2813050"/>
            <a:ext cx="3429000" cy="2752725"/>
          </a:xfrm>
        </p:spPr>
      </p:pic>
    </p:spTree>
    <p:extLst>
      <p:ext uri="{BB962C8B-B14F-4D97-AF65-F5344CB8AC3E}">
        <p14:creationId xmlns:p14="http://schemas.microsoft.com/office/powerpoint/2010/main" val="4054881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Example 6: </a:t>
                </a:r>
                <a14:m>
                  <m:oMath xmlns:m="http://schemas.openxmlformats.org/officeDocument/2006/math"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cap="none" dirty="0" err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cap="none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cap="none" dirty="0" err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)=|</m:t>
                    </m:r>
                    <m:r>
                      <a:rPr lang="en-US" i="1" cap="none" dirty="0" err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cap="none" dirty="0" err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cap="none" dirty="0" err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US" cap="none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Content Placeholder 7" descr="plot6.jpg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2121830" y="2638425"/>
            <a:ext cx="3190602" cy="3101975"/>
          </a:xfrm>
        </p:spPr>
      </p:pic>
      <p:pic>
        <p:nvPicPr>
          <p:cNvPr id="9" name="Content Placeholder 8" descr="plot6.jpg"/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6789549" y="2851150"/>
            <a:ext cx="3369052" cy="2676525"/>
          </a:xfrm>
        </p:spPr>
      </p:pic>
    </p:spTree>
    <p:extLst>
      <p:ext uri="{BB962C8B-B14F-4D97-AF65-F5344CB8AC3E}">
        <p14:creationId xmlns:p14="http://schemas.microsoft.com/office/powerpoint/2010/main" val="1640208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Example 7: </a:t>
                </a:r>
                <a14:m>
                  <m:oMath xmlns:m="http://schemas.openxmlformats.org/officeDocument/2006/math"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cap="none" dirty="0" err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cap="none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cap="none" dirty="0" err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b="0" i="1" cap="none" dirty="0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i="1" cap="none" dirty="0" err="1" smtClean="0"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cap="none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 descr="contour8.jpg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2148717" y="2638425"/>
            <a:ext cx="3136828" cy="3101975"/>
          </a:xfrm>
        </p:spPr>
      </p:pic>
      <p:pic>
        <p:nvPicPr>
          <p:cNvPr id="6" name="Content Placeholder 5" descr="plot8.jpg"/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6759575" y="2879725"/>
            <a:ext cx="3429000" cy="2619375"/>
          </a:xfrm>
        </p:spPr>
      </p:pic>
    </p:spTree>
    <p:extLst>
      <p:ext uri="{BB962C8B-B14F-4D97-AF65-F5344CB8AC3E}">
        <p14:creationId xmlns:p14="http://schemas.microsoft.com/office/powerpoint/2010/main" val="1472711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Example 8: </a:t>
                </a:r>
                <a14:m>
                  <m:oMath xmlns:m="http://schemas.openxmlformats.org/officeDocument/2006/math"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cap="none" dirty="0" err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cap="none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cap="none" dirty="0" err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cap="none" dirty="0" smtClean="0"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i="1" cap="none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cap="none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cap="none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cap="none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cap="none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 cap="none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cap="none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cap="none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 cap="none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cap="none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 descr="contour9.jpg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2148717" y="2664566"/>
            <a:ext cx="3136828" cy="3049693"/>
          </a:xfrm>
        </p:spPr>
      </p:pic>
      <p:pic>
        <p:nvPicPr>
          <p:cNvPr id="6" name="Content Placeholder 5" descr="plot9.jpg"/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6796184" y="2879725"/>
            <a:ext cx="3355782" cy="2619375"/>
          </a:xfrm>
        </p:spPr>
      </p:pic>
    </p:spTree>
    <p:extLst>
      <p:ext uri="{BB962C8B-B14F-4D97-AF65-F5344CB8AC3E}">
        <p14:creationId xmlns:p14="http://schemas.microsoft.com/office/powerpoint/2010/main" val="208820181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TotalTime>10</TotalTime>
  <Words>180</Words>
  <Application>Microsoft Office PowerPoint</Application>
  <PresentationFormat>Widescreen</PresentationFormat>
  <Paragraphs>37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Gill Sans MT</vt:lpstr>
      <vt:lpstr>Times New Roman</vt:lpstr>
      <vt:lpstr>Parcel</vt:lpstr>
      <vt:lpstr>Lesson 6</vt:lpstr>
      <vt:lpstr>Example 1: f(x,y) = x^2+2y^2</vt:lpstr>
      <vt:lpstr>Example 2: f(x,y)=x-2y+3</vt:lpstr>
      <vt:lpstr>Example 3: f(x,y)=sin⁡x</vt:lpstr>
      <vt:lpstr>Example 4: f(x,y)=√(4-x^2-y^2 )</vt:lpstr>
      <vt:lpstr>Example 5: f(x,y)=1-x^2-2y^2</vt:lpstr>
      <vt:lpstr>Example 6: f(x,y)=|x+y|</vt:lpstr>
      <vt:lpstr>Example 7: f(x,y)=cos⁡(xy)</vt:lpstr>
      <vt:lpstr>Example 8: f(x,y)=1/(x^2+y^2 )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Lynn, Rachel Von Arb</cp:lastModifiedBy>
  <cp:revision>28</cp:revision>
  <dcterms:created xsi:type="dcterms:W3CDTF">2015-12-01T21:32:24Z</dcterms:created>
  <dcterms:modified xsi:type="dcterms:W3CDTF">2016-06-21T18:55:17Z</dcterms:modified>
</cp:coreProperties>
</file>